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015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CESAR CHAVEZ ST / PEDERNALES ST
Intersection ID: 5160391
Cardinal Direction: N
Work Order ID: SG-201015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015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CESAR CHAVEZ ST / PEDERNALES ST
Intersection ID: 5160391
Cardinal Direction: S
Work Order ID: SG-201015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015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CESAR CHAVEZ ST / PEDERNALES ST
Intersection ID: 5160391
Cardinal Direction: E
Work Order ID: SG-201015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015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CESAR CHAVEZ ST / PEDERNALES ST
Intersection ID: 5160391
Cardinal Direction: W
Work Order ID: SG-201015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